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mil" initials="K" lastIdx="1" clrIdx="0">
    <p:extLst>
      <p:ext uri="{19B8F6BF-5375-455C-9EA6-DF929625EA0E}">
        <p15:presenceInfo xmlns:p15="http://schemas.microsoft.com/office/powerpoint/2012/main" userId="Kami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4660"/>
  </p:normalViewPr>
  <p:slideViewPr>
    <p:cSldViewPr snapToGrid="0">
      <p:cViewPr>
        <p:scale>
          <a:sx n="40" d="100"/>
          <a:sy n="40" d="100"/>
        </p:scale>
        <p:origin x="2196" y="17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713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722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27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1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04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736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7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21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97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67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98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FEA27-CAB4-4CC4-954A-DB495AE6EE16}" type="datetimeFigureOut">
              <a:rPr lang="ru-RU" smtClean="0"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53B2E-E9CD-4F43-91F0-2031C1AA69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94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55" y="0"/>
            <a:ext cx="9158145" cy="6858000"/>
          </a:xfrm>
          <a:prstGeom prst="rect">
            <a:avLst/>
          </a:prstGeom>
        </p:spPr>
      </p:pic>
      <p:sp>
        <p:nvSpPr>
          <p:cNvPr id="5" name="Блок-схема: данные 4"/>
          <p:cNvSpPr/>
          <p:nvPr/>
        </p:nvSpPr>
        <p:spPr>
          <a:xfrm>
            <a:off x="-3554071" y="-806695"/>
            <a:ext cx="12229275" cy="8471389"/>
          </a:xfrm>
          <a:prstGeom prst="flowChartInputOutp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1" name="Блок-схема: данные 10"/>
          <p:cNvSpPr/>
          <p:nvPr/>
        </p:nvSpPr>
        <p:spPr>
          <a:xfrm>
            <a:off x="-2752220" y="-4491581"/>
            <a:ext cx="12229275" cy="8471389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62417" y="1264519"/>
            <a:ext cx="401241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 smtClean="0">
                <a:ln w="0"/>
                <a:latin typeface="Arial Black" panose="020B0A04020102020204" pitchFamily="34" charset="0"/>
              </a:rPr>
              <a:t>МБОУ СОШ </a:t>
            </a:r>
            <a:r>
              <a:rPr lang="ru-RU" sz="4000" i="1" dirty="0" err="1" smtClean="0">
                <a:ln w="0"/>
                <a:latin typeface="Arial Black" panose="020B0A04020102020204" pitchFamily="34" charset="0"/>
              </a:rPr>
              <a:t>с.Акбердино</a:t>
            </a:r>
            <a:endParaRPr lang="ru-RU" sz="4000" b="0" i="1" cap="none" spc="0" dirty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8" y="482844"/>
            <a:ext cx="3009900" cy="30099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187672" y="4641629"/>
            <a:ext cx="644305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 smtClean="0">
                <a:latin typeface="Arial Black" panose="020B0A04020102020204" pitchFamily="34" charset="0"/>
              </a:rPr>
              <a:t>ГОТОВИМ ПО ИНСТРУКЦИИ</a:t>
            </a:r>
            <a:endParaRPr lang="ru-RU" sz="480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99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299411" y="-1395663"/>
            <a:ext cx="15496674" cy="115262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1564105" y="4138864"/>
            <a:ext cx="15761368" cy="3826042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2492"/>
            <a:ext cx="5486400" cy="411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68" y="1382044"/>
            <a:ext cx="4138864" cy="413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8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-0.0026 -1.015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507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7 L 0.01445 1.1907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5953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9259E-6 L 0.00625 0.671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3356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данные 8"/>
          <p:cNvSpPr/>
          <p:nvPr/>
        </p:nvSpPr>
        <p:spPr>
          <a:xfrm>
            <a:off x="3031215" y="-497095"/>
            <a:ext cx="12229275" cy="8471389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4" y="868771"/>
            <a:ext cx="5796994" cy="5120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75" y="868771"/>
            <a:ext cx="5394557" cy="52167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55" y="0"/>
            <a:ext cx="9158145" cy="6858000"/>
          </a:xfrm>
          <a:prstGeom prst="rect">
            <a:avLst/>
          </a:prstGeom>
        </p:spPr>
      </p:pic>
      <p:sp>
        <p:nvSpPr>
          <p:cNvPr id="11" name="Блок-схема: данные 10"/>
          <p:cNvSpPr/>
          <p:nvPr/>
        </p:nvSpPr>
        <p:spPr>
          <a:xfrm>
            <a:off x="-3554071" y="-806695"/>
            <a:ext cx="12229275" cy="8471389"/>
          </a:xfrm>
          <a:prstGeom prst="flowChartInputOutpu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" name="Блок-схема: данные 11"/>
          <p:cNvSpPr/>
          <p:nvPr/>
        </p:nvSpPr>
        <p:spPr>
          <a:xfrm>
            <a:off x="-2752220" y="-4491581"/>
            <a:ext cx="12229275" cy="8471389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62417" y="1264519"/>
            <a:ext cx="4012419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 smtClean="0">
                <a:ln w="0"/>
                <a:latin typeface="Arial Black" panose="020B0A04020102020204" pitchFamily="34" charset="0"/>
              </a:rPr>
              <a:t>МБОУ СОШ </a:t>
            </a:r>
            <a:r>
              <a:rPr lang="ru-RU" sz="4000" i="1" dirty="0" err="1" smtClean="0">
                <a:ln w="0"/>
                <a:latin typeface="Arial Black" panose="020B0A04020102020204" pitchFamily="34" charset="0"/>
              </a:rPr>
              <a:t>с.Акбердино</a:t>
            </a:r>
            <a:endParaRPr lang="ru-RU" sz="4000" b="0" i="1" cap="none" spc="0" dirty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18" y="482844"/>
            <a:ext cx="3009900" cy="30099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187672" y="4641629"/>
            <a:ext cx="644305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 smtClean="0">
                <a:latin typeface="Arial Black" panose="020B0A04020102020204" pitchFamily="34" charset="0"/>
              </a:rPr>
              <a:t>ГОТОВИМ ПО ИНСТРУКЦИИ</a:t>
            </a:r>
            <a:endParaRPr lang="ru-RU" sz="480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37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-0.69557 -0.0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9" y="-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0.0043 -0.597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-2986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-0.00834 0.9090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4544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0 L 1.41054 0.054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21" y="27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0 L 1.20247 0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1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-1.25E-6 -0.867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данные 20"/>
          <p:cNvSpPr/>
          <p:nvPr/>
        </p:nvSpPr>
        <p:spPr>
          <a:xfrm>
            <a:off x="3031215" y="-497095"/>
            <a:ext cx="12229275" cy="8471389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24" y="868771"/>
            <a:ext cx="5796994" cy="51204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575" y="868771"/>
            <a:ext cx="5394557" cy="5216766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данные 24"/>
          <p:cNvSpPr/>
          <p:nvPr/>
        </p:nvSpPr>
        <p:spPr>
          <a:xfrm>
            <a:off x="3031215" y="-497095"/>
            <a:ext cx="12229275" cy="8471389"/>
          </a:xfrm>
          <a:prstGeom prst="flowChartInputOutp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24" y="539356"/>
            <a:ext cx="3788725" cy="379217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3" y="2685551"/>
            <a:ext cx="3789057" cy="378905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224" y="539356"/>
            <a:ext cx="3789057" cy="378905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815" y="2682432"/>
            <a:ext cx="3789057" cy="379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01354 0 " pathEditMode="relative" rAng="0" ptsTypes="AA">
                                      <p:cBhvr>
                                        <p:cTn id="6" dur="2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7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1.11111E-6 L 0.7944 0.00255 " pathEditMode="relative" rAng="0" ptsTypes="AA">
                                      <p:cBhvr>
                                        <p:cTn id="8" dur="2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714" y="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-0.52644 0.03611 " pathEditMode="relative" rAng="0" ptsTypes="AA">
                                      <p:cBhvr>
                                        <p:cTn id="10" dur="20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180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67123 0.20556 " pathEditMode="relative" rAng="0" ptsTypes="AA">
                                      <p:cBhvr>
                                        <p:cTn id="12" dur="2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68" y="10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-0.79519 -0.09005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766" y="-451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59259E-6 L -0.99089 0.29236 " pathEditMode="relative" rAng="0" ptsTypes="AA">
                                      <p:cBhvr>
                                        <p:cTn id="16" dur="20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44" y="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данные 28"/>
          <p:cNvSpPr/>
          <p:nvPr/>
        </p:nvSpPr>
        <p:spPr>
          <a:xfrm>
            <a:off x="3031215" y="-497095"/>
            <a:ext cx="12229275" cy="8471389"/>
          </a:xfrm>
          <a:prstGeom prst="flowChartInputOutp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24" y="539356"/>
            <a:ext cx="3788725" cy="379217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3" y="2685551"/>
            <a:ext cx="3789057" cy="378905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224" y="539356"/>
            <a:ext cx="3789057" cy="3789057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815" y="2682432"/>
            <a:ext cx="3789057" cy="3792176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3" y="-6345380"/>
            <a:ext cx="7132319" cy="534924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672" y="8970434"/>
            <a:ext cx="7132320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4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L -0.40691 -0.6134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52" y="-3067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51576 0.665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94" y="3326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11111E-6 L 0.51133 -0.738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60" y="-368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59259E-6 L 0.26588 0.7824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94" y="3912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81481E-6 L 0.00182 1.035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5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33333E-6 L 0.00182 -1.1979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5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анные 9"/>
          <p:cNvSpPr/>
          <p:nvPr/>
        </p:nvSpPr>
        <p:spPr>
          <a:xfrm flipH="1">
            <a:off x="-3268664" y="-806695"/>
            <a:ext cx="12020778" cy="8471389"/>
          </a:xfrm>
          <a:prstGeom prst="flowChartInputOutpu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Top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endParaRPr lang="ru-RU" dirty="0">
              <a:solidFill>
                <a:srgbClr val="FF0000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61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20235846">
            <a:off x="-2449287" y="2612571"/>
            <a:ext cx="18320657" cy="84908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98931"/>
            <a:ext cx="5574659" cy="41809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5" y="2216944"/>
            <a:ext cx="5518238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8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34326" y="-798095"/>
            <a:ext cx="11353800" cy="84541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анные 4"/>
          <p:cNvSpPr/>
          <p:nvPr/>
        </p:nvSpPr>
        <p:spPr>
          <a:xfrm>
            <a:off x="-1556084" y="-1716505"/>
            <a:ext cx="6785810" cy="10363200"/>
          </a:xfrm>
          <a:prstGeom prst="flowChartInputOutp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65125"/>
            <a:ext cx="5486400" cy="4161839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3" y="1858764"/>
            <a:ext cx="5486401" cy="447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85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81000" y="-361950"/>
            <a:ext cx="12896850" cy="7391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248650" y="-1085850"/>
            <a:ext cx="6210300" cy="916305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1964924"/>
            <a:ext cx="5486400" cy="461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33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rot="17386176">
            <a:off x="296941" y="-85750"/>
            <a:ext cx="9334500" cy="15190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1189172">
            <a:off x="478254" y="-4596064"/>
            <a:ext cx="13879430" cy="79167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65125"/>
            <a:ext cx="5486400" cy="4114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365125"/>
            <a:ext cx="5486400" cy="4233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864" y="2216944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746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</TotalTime>
  <Words>12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Kamil</dc:creator>
  <cp:lastModifiedBy>Kamil</cp:lastModifiedBy>
  <cp:revision>28</cp:revision>
  <dcterms:created xsi:type="dcterms:W3CDTF">2023-04-26T14:58:16Z</dcterms:created>
  <dcterms:modified xsi:type="dcterms:W3CDTF">2023-04-26T19:16:21Z</dcterms:modified>
</cp:coreProperties>
</file>